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20104100" cy="11309350"/>
  <p:notesSz cx="20104100" cy="11309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50" b="1" i="0">
                <a:solidFill>
                  <a:srgbClr val="6F00FF"/>
                </a:solidFill>
                <a:latin typeface="Gilroy-Black"/>
                <a:cs typeface="Gilroy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50" b="1" i="0">
                <a:solidFill>
                  <a:srgbClr val="6F00FF"/>
                </a:solidFill>
                <a:latin typeface="Gilroy-Black"/>
                <a:cs typeface="Gilroy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50" b="1" i="0">
                <a:solidFill>
                  <a:srgbClr val="6F00FF"/>
                </a:solidFill>
                <a:latin typeface="Gilroy-Black"/>
                <a:cs typeface="Gilroy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020820" cy="187960"/>
          </a:xfrm>
          <a:custGeom>
            <a:avLst/>
            <a:gdLst/>
            <a:ahLst/>
            <a:cxnLst/>
            <a:rect l="l" t="t" r="r" b="b"/>
            <a:pathLst>
              <a:path w="4020820" h="187960">
                <a:moveTo>
                  <a:pt x="4020819" y="0"/>
                </a:moveTo>
                <a:lnTo>
                  <a:pt x="0" y="0"/>
                </a:lnTo>
                <a:lnTo>
                  <a:pt x="0" y="187666"/>
                </a:lnTo>
                <a:lnTo>
                  <a:pt x="4020819" y="187666"/>
                </a:lnTo>
                <a:lnTo>
                  <a:pt x="4020819" y="0"/>
                </a:lnTo>
                <a:close/>
              </a:path>
            </a:pathLst>
          </a:custGeom>
          <a:solidFill>
            <a:srgbClr val="6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020819" y="0"/>
            <a:ext cx="4020820" cy="187960"/>
          </a:xfrm>
          <a:custGeom>
            <a:avLst/>
            <a:gdLst/>
            <a:ahLst/>
            <a:cxnLst/>
            <a:rect l="l" t="t" r="r" b="b"/>
            <a:pathLst>
              <a:path w="4020820" h="187960">
                <a:moveTo>
                  <a:pt x="4020819" y="0"/>
                </a:moveTo>
                <a:lnTo>
                  <a:pt x="0" y="0"/>
                </a:lnTo>
                <a:lnTo>
                  <a:pt x="0" y="187666"/>
                </a:lnTo>
                <a:lnTo>
                  <a:pt x="4020819" y="187666"/>
                </a:lnTo>
                <a:lnTo>
                  <a:pt x="4020819" y="0"/>
                </a:lnTo>
                <a:close/>
              </a:path>
            </a:pathLst>
          </a:custGeom>
          <a:solidFill>
            <a:srgbClr val="8906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041639" y="0"/>
            <a:ext cx="4020820" cy="187960"/>
          </a:xfrm>
          <a:custGeom>
            <a:avLst/>
            <a:gdLst/>
            <a:ahLst/>
            <a:cxnLst/>
            <a:rect l="l" t="t" r="r" b="b"/>
            <a:pathLst>
              <a:path w="4020820" h="187960">
                <a:moveTo>
                  <a:pt x="4020819" y="0"/>
                </a:moveTo>
                <a:lnTo>
                  <a:pt x="0" y="0"/>
                </a:lnTo>
                <a:lnTo>
                  <a:pt x="0" y="187666"/>
                </a:lnTo>
                <a:lnTo>
                  <a:pt x="4020819" y="187666"/>
                </a:lnTo>
                <a:lnTo>
                  <a:pt x="4020819" y="0"/>
                </a:lnTo>
                <a:close/>
              </a:path>
            </a:pathLst>
          </a:custGeom>
          <a:solidFill>
            <a:srgbClr val="A30F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062459" y="0"/>
            <a:ext cx="4020820" cy="187960"/>
          </a:xfrm>
          <a:custGeom>
            <a:avLst/>
            <a:gdLst/>
            <a:ahLst/>
            <a:cxnLst/>
            <a:rect l="l" t="t" r="r" b="b"/>
            <a:pathLst>
              <a:path w="4020819" h="187960">
                <a:moveTo>
                  <a:pt x="4020819" y="0"/>
                </a:moveTo>
                <a:lnTo>
                  <a:pt x="0" y="0"/>
                </a:lnTo>
                <a:lnTo>
                  <a:pt x="0" y="187666"/>
                </a:lnTo>
                <a:lnTo>
                  <a:pt x="4020819" y="187666"/>
                </a:lnTo>
                <a:lnTo>
                  <a:pt x="4020819" y="0"/>
                </a:lnTo>
                <a:close/>
              </a:path>
            </a:pathLst>
          </a:custGeom>
          <a:solidFill>
            <a:srgbClr val="BD15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083278" y="0"/>
            <a:ext cx="4020820" cy="187960"/>
          </a:xfrm>
          <a:custGeom>
            <a:avLst/>
            <a:gdLst/>
            <a:ahLst/>
            <a:cxnLst/>
            <a:rect l="l" t="t" r="r" b="b"/>
            <a:pathLst>
              <a:path w="4020819" h="187960">
                <a:moveTo>
                  <a:pt x="4020819" y="0"/>
                </a:moveTo>
                <a:lnTo>
                  <a:pt x="0" y="0"/>
                </a:lnTo>
                <a:lnTo>
                  <a:pt x="0" y="187666"/>
                </a:lnTo>
                <a:lnTo>
                  <a:pt x="4020819" y="187666"/>
                </a:lnTo>
                <a:lnTo>
                  <a:pt x="4020819" y="0"/>
                </a:lnTo>
                <a:close/>
              </a:path>
            </a:pathLst>
          </a:custGeom>
          <a:solidFill>
            <a:srgbClr val="D71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44493" y="3392524"/>
            <a:ext cx="15615113" cy="16090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550" b="1" i="0">
                <a:solidFill>
                  <a:srgbClr val="6F00FF"/>
                </a:solidFill>
                <a:latin typeface="Gilroy-Black"/>
                <a:cs typeface="Gilroy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58643" y="6850905"/>
            <a:ext cx="7336207" cy="30727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788285">
              <a:lnSpc>
                <a:spcPct val="100600"/>
              </a:lnSpc>
              <a:spcBef>
                <a:spcPts val="105"/>
              </a:spcBef>
            </a:pPr>
            <a:r>
              <a:rPr sz="3250" dirty="0">
                <a:solidFill>
                  <a:srgbClr val="0E1F2A"/>
                </a:solidFill>
                <a:latin typeface="Raleway" pitchFamily="2" charset="-52"/>
                <a:cs typeface="Gilroy"/>
              </a:rPr>
              <a:t>Должность</a:t>
            </a:r>
            <a:r>
              <a:rPr sz="3250" spc="-170" dirty="0">
                <a:solidFill>
                  <a:srgbClr val="0E1F2A"/>
                </a:solidFill>
                <a:latin typeface="Raleway" pitchFamily="2" charset="-52"/>
                <a:cs typeface="Gilroy"/>
              </a:rPr>
              <a:t> </a:t>
            </a:r>
            <a:r>
              <a:rPr sz="3250" spc="-10" dirty="0">
                <a:solidFill>
                  <a:srgbClr val="0E1F2A"/>
                </a:solidFill>
                <a:latin typeface="Raleway" pitchFamily="2" charset="-52"/>
                <a:cs typeface="Gilroy"/>
              </a:rPr>
              <a:t>автора </a:t>
            </a:r>
            <a:r>
              <a:rPr sz="3250" spc="-70" dirty="0">
                <a:solidFill>
                  <a:srgbClr val="0E1F2A"/>
                </a:solidFill>
                <a:latin typeface="Raleway" pitchFamily="2" charset="-52"/>
                <a:cs typeface="Gilroy"/>
              </a:rPr>
              <a:t>Ф.И.О.</a:t>
            </a:r>
            <a:r>
              <a:rPr sz="3250" spc="-114" dirty="0">
                <a:solidFill>
                  <a:srgbClr val="0E1F2A"/>
                </a:solidFill>
                <a:latin typeface="Raleway" pitchFamily="2" charset="-52"/>
                <a:cs typeface="Gilroy"/>
              </a:rPr>
              <a:t> </a:t>
            </a:r>
            <a:r>
              <a:rPr sz="3250" spc="-10" dirty="0">
                <a:solidFill>
                  <a:srgbClr val="0E1F2A"/>
                </a:solidFill>
                <a:latin typeface="Raleway" pitchFamily="2" charset="-52"/>
                <a:cs typeface="Gilroy"/>
              </a:rPr>
              <a:t>автора</a:t>
            </a:r>
            <a:endParaRPr sz="3250" dirty="0">
              <a:latin typeface="Raleway" pitchFamily="2" charset="-52"/>
              <a:cs typeface="Gilroy"/>
            </a:endParaRPr>
          </a:p>
          <a:p>
            <a:pPr>
              <a:lnSpc>
                <a:spcPct val="100000"/>
              </a:lnSpc>
            </a:pPr>
            <a:endParaRPr sz="3800" dirty="0">
              <a:latin typeface="Raleway" pitchFamily="2" charset="-52"/>
              <a:cs typeface="Gilroy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50" dirty="0">
              <a:latin typeface="Raleway" pitchFamily="2" charset="-52"/>
              <a:cs typeface="Gilroy"/>
            </a:endParaRPr>
          </a:p>
          <a:p>
            <a:pPr marL="12700" marR="5080">
              <a:lnSpc>
                <a:spcPct val="100600"/>
              </a:lnSpc>
              <a:spcBef>
                <a:spcPts val="5"/>
              </a:spcBef>
            </a:pPr>
            <a:r>
              <a:rPr sz="3250" dirty="0">
                <a:solidFill>
                  <a:srgbClr val="0E1F2A"/>
                </a:solidFill>
                <a:latin typeface="Raleway" pitchFamily="2" charset="-52"/>
                <a:cs typeface="Gilroy"/>
              </a:rPr>
              <a:t>Самарская</a:t>
            </a:r>
            <a:r>
              <a:rPr sz="3250" spc="-170" dirty="0">
                <a:solidFill>
                  <a:srgbClr val="0E1F2A"/>
                </a:solidFill>
                <a:latin typeface="Raleway" pitchFamily="2" charset="-52"/>
                <a:cs typeface="Gilroy"/>
              </a:rPr>
              <a:t> </a:t>
            </a:r>
            <a:r>
              <a:rPr sz="3250" dirty="0">
                <a:solidFill>
                  <a:srgbClr val="0E1F2A"/>
                </a:solidFill>
                <a:latin typeface="Raleway" pitchFamily="2" charset="-52"/>
                <a:cs typeface="Gilroy"/>
              </a:rPr>
              <a:t>область,</a:t>
            </a:r>
            <a:r>
              <a:rPr sz="3250" spc="-120" dirty="0">
                <a:solidFill>
                  <a:srgbClr val="0E1F2A"/>
                </a:solidFill>
                <a:latin typeface="Raleway" pitchFamily="2" charset="-52"/>
                <a:cs typeface="Gilroy"/>
              </a:rPr>
              <a:t> </a:t>
            </a:r>
            <a:r>
              <a:rPr sz="3250" spc="-130" dirty="0">
                <a:solidFill>
                  <a:srgbClr val="0E1F2A"/>
                </a:solidFill>
                <a:latin typeface="Raleway" pitchFamily="2" charset="-52"/>
                <a:cs typeface="Gilroy"/>
              </a:rPr>
              <a:t>г.о.</a:t>
            </a:r>
            <a:r>
              <a:rPr sz="3250" spc="-70" dirty="0">
                <a:solidFill>
                  <a:srgbClr val="0E1F2A"/>
                </a:solidFill>
                <a:latin typeface="Raleway" pitchFamily="2" charset="-52"/>
                <a:cs typeface="Gilroy"/>
              </a:rPr>
              <a:t> </a:t>
            </a:r>
            <a:r>
              <a:rPr sz="3250" spc="-10" dirty="0">
                <a:solidFill>
                  <a:srgbClr val="0E1F2A"/>
                </a:solidFill>
                <a:latin typeface="Raleway" pitchFamily="2" charset="-52"/>
                <a:cs typeface="Gilroy"/>
              </a:rPr>
              <a:t>Тольятти </a:t>
            </a:r>
            <a:r>
              <a:rPr sz="3250" dirty="0">
                <a:solidFill>
                  <a:srgbClr val="0E1F2A"/>
                </a:solidFill>
                <a:latin typeface="Raleway" pitchFamily="2" charset="-52"/>
                <a:cs typeface="Gilroy"/>
              </a:rPr>
              <a:t>22</a:t>
            </a:r>
            <a:r>
              <a:rPr sz="3250" spc="-75" dirty="0">
                <a:solidFill>
                  <a:srgbClr val="0E1F2A"/>
                </a:solidFill>
                <a:latin typeface="Raleway" pitchFamily="2" charset="-52"/>
                <a:cs typeface="Gilroy"/>
              </a:rPr>
              <a:t> </a:t>
            </a:r>
            <a:r>
              <a:rPr sz="3250" dirty="0">
                <a:solidFill>
                  <a:srgbClr val="0E1F2A"/>
                </a:solidFill>
                <a:latin typeface="Raleway" pitchFamily="2" charset="-52"/>
                <a:cs typeface="Gilroy"/>
              </a:rPr>
              <a:t>марта</a:t>
            </a:r>
            <a:r>
              <a:rPr sz="3250" spc="-65" dirty="0">
                <a:solidFill>
                  <a:srgbClr val="0E1F2A"/>
                </a:solidFill>
                <a:latin typeface="Raleway" pitchFamily="2" charset="-52"/>
                <a:cs typeface="Gilroy"/>
              </a:rPr>
              <a:t> </a:t>
            </a:r>
            <a:r>
              <a:rPr sz="3250" spc="-20" dirty="0">
                <a:solidFill>
                  <a:srgbClr val="0E1F2A"/>
                </a:solidFill>
                <a:latin typeface="Raleway" pitchFamily="2" charset="-52"/>
                <a:cs typeface="Gilroy"/>
              </a:rPr>
              <a:t>2022</a:t>
            </a:r>
            <a:endParaRPr sz="3250" dirty="0">
              <a:latin typeface="Raleway" pitchFamily="2" charset="-52"/>
              <a:cs typeface="Gilroy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4493" y="3392524"/>
            <a:ext cx="5521557" cy="1622239"/>
          </a:xfrm>
          <a:prstGeom prst="rect">
            <a:avLst/>
          </a:prstGeom>
        </p:spPr>
        <p:txBody>
          <a:bodyPr vert="horz" wrap="square" lIns="0" tIns="133350" rIns="0" bIns="0" rtlCol="0">
            <a:spAutoFit/>
          </a:bodyPr>
          <a:lstStyle/>
          <a:p>
            <a:pPr marL="12700" marR="5080">
              <a:lnSpc>
                <a:spcPts val="5780"/>
              </a:lnSpc>
              <a:spcBef>
                <a:spcPts val="1050"/>
              </a:spcBef>
            </a:pPr>
            <a:r>
              <a:rPr spc="-20" dirty="0">
                <a:latin typeface="Raleway" pitchFamily="2" charset="-52"/>
              </a:rPr>
              <a:t>ТЕМА ПРЕЗЕНТАЦИИ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41160" y="3510713"/>
            <a:ext cx="4853463" cy="55101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</Words>
  <Application>Microsoft Office PowerPoint</Application>
  <PresentationFormat>Произвольный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ТЕМА ПРЕЗЕНТАЦИИ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cp:lastModifiedBy>Валя</cp:lastModifiedBy>
  <cp:revision>2</cp:revision>
  <dcterms:created xsi:type="dcterms:W3CDTF">2022-03-31T11:04:53Z</dcterms:created>
  <dcterms:modified xsi:type="dcterms:W3CDTF">2022-11-15T11:41:47Z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2022-03-31T00:00:00Z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2022-03-31T00:00:00Z</vt:filetime>
  </property>
</Properties>
</file>