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7" r:id="rId3"/>
    <p:sldId id="258" r:id="rId4"/>
    <p:sldId id="260" r:id="rId5"/>
    <p:sldId id="261" r:id="rId6"/>
    <p:sldId id="265" r:id="rId7"/>
    <p:sldId id="266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15" autoAdjust="0"/>
  </p:normalViewPr>
  <p:slideViewPr>
    <p:cSldViewPr>
      <p:cViewPr varScale="1">
        <p:scale>
          <a:sx n="58" d="100"/>
          <a:sy n="58" d="100"/>
        </p:scale>
        <p:origin x="-83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CF1440-E1D5-4535-86ED-CDEBDB44572D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108A98-FD24-4E26-8692-F15433ECC1E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CF1440-E1D5-4535-86ED-CDEBDB44572D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108A98-FD24-4E26-8692-F15433ECC1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CF1440-E1D5-4535-86ED-CDEBDB44572D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108A98-FD24-4E26-8692-F15433ECC1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CF1440-E1D5-4535-86ED-CDEBDB44572D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108A98-FD24-4E26-8692-F15433ECC1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CF1440-E1D5-4535-86ED-CDEBDB44572D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108A98-FD24-4E26-8692-F15433ECC1E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CF1440-E1D5-4535-86ED-CDEBDB44572D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108A98-FD24-4E26-8692-F15433ECC1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CF1440-E1D5-4535-86ED-CDEBDB44572D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108A98-FD24-4E26-8692-F15433ECC1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CF1440-E1D5-4535-86ED-CDEBDB44572D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108A98-FD24-4E26-8692-F15433ECC1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CF1440-E1D5-4535-86ED-CDEBDB44572D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108A98-FD24-4E26-8692-F15433ECC1E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CF1440-E1D5-4535-86ED-CDEBDB44572D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108A98-FD24-4E26-8692-F15433ECC1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CF1440-E1D5-4535-86ED-CDEBDB44572D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0108A98-FD24-4E26-8692-F15433ECC1E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6CF1440-E1D5-4535-86ED-CDEBDB44572D}" type="datetimeFigureOut">
              <a:rPr lang="ru-RU" smtClean="0"/>
              <a:pPr/>
              <a:t>16.03.2020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0108A98-FD24-4E26-8692-F15433ECC1E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tolgas.ru/upload/medialibrary/d6a/Mitina.docx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lgas.ru/upload/medialibrary/5ac/is-cvet.docx" TargetMode="External"/><Relationship Id="rId2" Type="http://schemas.openxmlformats.org/officeDocument/2006/relationships/hyperlink" Target="http://www.tolgas.ru/upload/medialibrary/330/is-form.docx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://www.tolgas.ru/upload/medialibrary/e79/Shimko.docx" TargetMode="External"/><Relationship Id="rId2" Type="http://schemas.openxmlformats.org/officeDocument/2006/relationships/hyperlink" Target="http://www.tolgas.ru/upload/medialibrary/158/istor_int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olgas.ru/upload/medialibrary/888/zolot-prav.jpg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hyperlink" Target="http://www.tolgas.ru/org_structura/moda/arbuz/index.php?sphrase_id=9512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olgas.ru/upload/medialibrary/6a9/9.pdf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ПрИЗВАНИЕ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&amp;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прОФЕССИЯ </a:t>
            </a:r>
            <a:r>
              <a:rPr lang="ru-RU" sz="4000" b="1" dirty="0" smtClean="0"/>
              <a:t>Дизайн</a:t>
            </a:r>
            <a:r>
              <a:rPr lang="ru-RU" sz="4000" dirty="0" smtClean="0"/>
              <a:t> интерьера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2564904"/>
            <a:ext cx="7406640" cy="15121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Нет востребованных профессий, </a:t>
            </a:r>
          </a:p>
          <a:p>
            <a:pPr algn="ctr"/>
            <a:r>
              <a:rPr lang="ru-RU" sz="2800" b="1" i="1" dirty="0" smtClean="0"/>
              <a:t>есть востребованные люди!</a:t>
            </a:r>
          </a:p>
          <a:p>
            <a:pPr algn="ctr"/>
            <a:r>
              <a:rPr lang="ru-RU" sz="2800" b="1" i="1" dirty="0" smtClean="0"/>
              <a:t>Как ими стать?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96752"/>
            <a:ext cx="6624736" cy="3888432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Читайте, учитесь, а мы желаем вам удачи!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Библиотека ПВГУС</a:t>
            </a:r>
            <a:b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Подготовлено Н. Самойленко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4869160"/>
            <a:ext cx="2448272" cy="122413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200" dirty="0" smtClean="0"/>
              <a:t>Митина, Н. Дизайн интерьера [Текст] / Н. Митина. - М. : Альпина Паблишер, 2013. - 302 с. : ил. - (Как открыть свое дело). </a:t>
            </a:r>
            <a:br>
              <a:rPr lang="ru-RU" sz="1200" dirty="0" smtClean="0"/>
            </a:br>
            <a:r>
              <a:rPr lang="ru-RU" sz="2000" dirty="0" smtClean="0">
                <a:hlinkClick r:id="rId2"/>
              </a:rPr>
              <a:t>Оглавление</a:t>
            </a:r>
            <a:endParaRPr lang="ru-RU" sz="20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23528" y="1412776"/>
            <a:ext cx="5626968" cy="4691063"/>
          </a:xfrm>
        </p:spPr>
        <p:txBody>
          <a:bodyPr>
            <a:normAutofit lnSpcReduction="10000"/>
          </a:bodyPr>
          <a:lstStyle/>
          <a:p>
            <a:r>
              <a:rPr lang="ru-RU" sz="1600" b="1" dirty="0" smtClean="0"/>
              <a:t>О чем книга</a:t>
            </a:r>
          </a:p>
          <a:p>
            <a:r>
              <a:rPr lang="ru-RU" dirty="0" smtClean="0"/>
              <a:t>Эта книга – попытка обобщить личный опыт автора и многих других дизайнеров интерьера и ответить на вопросы новичков : </a:t>
            </a:r>
            <a:r>
              <a:rPr lang="ru-RU" sz="1600" i="1" dirty="0" smtClean="0"/>
              <a:t>Как стать дизайнером интерьера? Куда пойти учиться? Как искать работу? С чего начать частную практику? Как заполучить клиентов?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Для кого книга</a:t>
            </a:r>
          </a:p>
          <a:p>
            <a:r>
              <a:rPr lang="ru-RU" dirty="0" smtClean="0"/>
              <a:t>Начинающему дизайнеру книга поможет найти способ начать свой путь в профессии более продуктивно и увлекательно. Профессионал получит шанс расширить свой арсенал инструментов работы с заказчиками и самопрезентации.</a:t>
            </a:r>
            <a:endParaRPr lang="ru-RU" sz="1600" dirty="0" smtClean="0"/>
          </a:p>
          <a:p>
            <a:endParaRPr lang="ru-RU" sz="1600" b="1" dirty="0" smtClean="0"/>
          </a:p>
          <a:p>
            <a:r>
              <a:rPr lang="ru-RU" sz="1600" b="1" dirty="0" smtClean="0"/>
              <a:t>Стоит обратить внимание</a:t>
            </a:r>
          </a:p>
          <a:p>
            <a:r>
              <a:rPr lang="ru-RU" dirty="0" smtClean="0"/>
              <a:t>На приложения: Договор  на разработку дизайн-проекта; Техническое задание на разработку дизайн-проекта; Часто задаваемые вопросы в работе с клиентами.</a:t>
            </a:r>
            <a:endParaRPr lang="ru-RU" sz="1600" dirty="0" smtClean="0"/>
          </a:p>
          <a:p>
            <a:endParaRPr lang="ru-RU" sz="1600" b="1" dirty="0" smtClean="0"/>
          </a:p>
          <a:p>
            <a:r>
              <a:rPr lang="ru-RU" sz="1600" b="1" dirty="0" smtClean="0"/>
              <a:t>Об авторе</a:t>
            </a:r>
          </a:p>
          <a:p>
            <a:r>
              <a:rPr lang="ru-RU" dirty="0" smtClean="0"/>
              <a:t>Наталия Митина – архитектор и дизайнер интерьера, руководитель студии </a:t>
            </a:r>
            <a:r>
              <a:rPr lang="en-US" dirty="0" smtClean="0"/>
              <a:t>Koncepcija</a:t>
            </a:r>
            <a:r>
              <a:rPr lang="ru-RU" dirty="0" smtClean="0"/>
              <a:t>, член правления Союза дизайнеров Латвии.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Содержимое 3" descr="Митина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516216" y="1484784"/>
            <a:ext cx="2298576" cy="302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67544" y="188640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Путеводитель</a:t>
            </a:r>
            <a:r>
              <a:rPr lang="ru-RU" sz="4000" b="1" dirty="0" smtClean="0"/>
              <a:t> для дизайнеров в духе «бери и делай»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Книги о дизайне и архитектуре:</a:t>
            </a:r>
            <a:br>
              <a:rPr lang="ru-RU" dirty="0" smtClean="0"/>
            </a:br>
            <a:r>
              <a:rPr lang="ru-RU" sz="3100" dirty="0" smtClean="0"/>
              <a:t>из списка Наталии Митиной</a:t>
            </a:r>
            <a:endParaRPr lang="ru-RU" sz="3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556792"/>
            <a:ext cx="4040188" cy="129614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400" b="0" dirty="0" smtClean="0"/>
              <a:t>Иттен, И. Искусство формы. Мой форкурс в Баухаузе и других школах [Текст] / И. Иттен ; [пер. с нем. Л. Монахова]. - М. : Изд. Д. Аронов, 2013. - 136 с. : ил.</a:t>
            </a:r>
          </a:p>
          <a:p>
            <a:pPr algn="r"/>
            <a:r>
              <a:rPr lang="ru-RU" sz="2000" b="0" dirty="0" smtClean="0">
                <a:hlinkClick r:id="rId2"/>
              </a:rPr>
              <a:t>Оглавление</a:t>
            </a:r>
            <a:endParaRPr lang="ru-RU" sz="2000" b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4008" y="1556792"/>
            <a:ext cx="4041775" cy="129614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400" b="0" dirty="0" smtClean="0"/>
              <a:t>Иттен, И. Искусство цвета [Текст] / И. Иттен ; [пер. с нем. Л. Монахова]. - М. : Изд. Д. Аронов, 2013. - 96 с. : ил.</a:t>
            </a:r>
            <a:endParaRPr lang="en-US" sz="1400" b="0" dirty="0" smtClean="0"/>
          </a:p>
          <a:p>
            <a:pPr algn="r"/>
            <a:r>
              <a:rPr lang="ru-RU" sz="2000" b="0" dirty="0" smtClean="0">
                <a:hlinkClick r:id="rId3"/>
              </a:rPr>
              <a:t>Оглавление</a:t>
            </a:r>
            <a:endParaRPr lang="ru-RU" sz="2000" b="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068960"/>
            <a:ext cx="2095500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996952"/>
            <a:ext cx="2095500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11560" y="54452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ru-RU" sz="1400" b="1" dirty="0" smtClean="0"/>
              <a:t>Об авторе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Иоханнес Иттен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(1888-1967) – швейцарский художник, теоретик искусства и педагог – вошел в историю культуры ХХ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века как крупнейший исследователь цвета  и как представитель новаторского поколения художников и архитекторов.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2362200"/>
          </a:xfrm>
        </p:spPr>
        <p:txBody>
          <a:bodyPr/>
          <a:lstStyle/>
          <a:p>
            <a:pPr algn="r"/>
            <a:r>
              <a:rPr lang="ru-RU" sz="1400" dirty="0" smtClean="0"/>
              <a:t>Идеальный вариант для будущего дизайнера интерьера – диплом архитектора и сертификат о прохождении качественного курса декораторов. Архитектурное образование дает массу инженерных навыков, которые нельзя получить на курсах дизайна</a:t>
            </a:r>
            <a:br>
              <a:rPr lang="ru-RU" sz="1400" dirty="0" smtClean="0"/>
            </a:br>
            <a:r>
              <a:rPr lang="ru-RU" sz="1400" dirty="0" smtClean="0"/>
              <a:t>(Н. Митина)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Ткачев, В. Н. Архитектурный дизайн: функциональные и художественные основы проектирования [Текст] : учеб. пособие для вузов по специальности "Дизайн" / В. Н. Ткачев. - М. : Архитектура-С, 2006. - 160 с.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1475656" y="1143003"/>
            <a:ext cx="2736304" cy="3514531"/>
          </a:xfrm>
        </p:spPr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475656" y="1124744"/>
          <a:ext cx="2808312" cy="3608314"/>
        </p:xfrm>
        <a:graphic>
          <a:graphicData uri="http://schemas.openxmlformats.org/presentationml/2006/ole">
            <p:oleObj spid="_x0000_s2050" name="Презентация" r:id="rId3" imgW="3756722" imgH="4826535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3848" y="548680"/>
            <a:ext cx="493204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Матюнина, Д. С. </a:t>
            </a:r>
            <a:r>
              <a:rPr lang="ru-RU" sz="1400" dirty="0" smtClean="0"/>
              <a:t>История интерьера [Текст] : учеб. пособие для вузов по специальности "Дизайн архитектур. среды" / Д. С. Матюнина. - М. : Культура [и др.], 2008. - 566 с. : ил.</a:t>
            </a:r>
          </a:p>
          <a:p>
            <a:endParaRPr lang="ru-RU" sz="1400" dirty="0" smtClean="0"/>
          </a:p>
          <a:p>
            <a:r>
              <a:rPr lang="ru-RU" dirty="0" smtClean="0">
                <a:hlinkClick r:id="rId2"/>
              </a:rPr>
              <a:t>Содержание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32656"/>
            <a:ext cx="1440160" cy="2122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2060848"/>
            <a:ext cx="1611529" cy="222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4293096"/>
            <a:ext cx="1440159" cy="1931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43808" y="4365104"/>
            <a:ext cx="410445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Золотые правила дизайна. Стиль Келли Хоппен</a:t>
            </a:r>
            <a:r>
              <a:rPr lang="ru-RU" sz="1400" dirty="0" smtClean="0"/>
              <a:t> [Текст] / текст Х. Числетт ; фото В. Кнаппа ; [пер. с англ. Н. А. Поздняковой]. - М. : Арт-Родник, 2012. - 176 с. : ил.</a:t>
            </a:r>
            <a:endParaRPr lang="en-US" sz="1400" dirty="0" smtClean="0"/>
          </a:p>
          <a:p>
            <a:pPr algn="r"/>
            <a:r>
              <a:rPr lang="ru-RU" dirty="0" smtClean="0">
                <a:hlinkClick r:id="rId6"/>
              </a:rPr>
              <a:t>Содержание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03648" y="2708920"/>
            <a:ext cx="54543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Архитектурно-дизайнерское проектирование интерьера (проблемы и тенденции)</a:t>
            </a:r>
            <a:r>
              <a:rPr lang="ru-RU" sz="1400" dirty="0" smtClean="0"/>
              <a:t> [Текст] : учеб. по направлениям "Архитектура", "Дизайн архитектур. среды", "Дизайн и техн. эстетика" / В. Т. Шимко [и др.] ; под ред. В. Т. Шимко. - М. : Архитектура-С, 2011. - 252 с. : ил.</a:t>
            </a:r>
          </a:p>
          <a:p>
            <a:pPr algn="r"/>
            <a:r>
              <a:rPr lang="ru-RU" dirty="0" smtClean="0">
                <a:hlinkClick r:id="rId7"/>
              </a:rPr>
              <a:t>Оглавление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1066800"/>
            <a:ext cx="2833960" cy="2290192"/>
          </a:xfrm>
        </p:spPr>
        <p:txBody>
          <a:bodyPr/>
          <a:lstStyle/>
          <a:p>
            <a:pPr algn="r"/>
            <a:r>
              <a:rPr lang="ru-RU" sz="1400" dirty="0" smtClean="0"/>
              <a:t>В альбоме представлены учебные проекты и дипломные работы студентов</a:t>
            </a:r>
            <a:r>
              <a:rPr lang="en-US" sz="1400" dirty="0" smtClean="0"/>
              <a:t> </a:t>
            </a:r>
            <a:r>
              <a:rPr lang="ru-RU" sz="1400" dirty="0" smtClean="0"/>
              <a:t>Поволжского государственного университета сервиса (ПВГУС) (2002-2006 гг.) специальностей: </a:t>
            </a:r>
            <a:br>
              <a:rPr lang="ru-RU" sz="1400" dirty="0" smtClean="0"/>
            </a:br>
            <a:r>
              <a:rPr lang="ru-RU" sz="1400" dirty="0" smtClean="0"/>
              <a:t>Дизайн костюма</a:t>
            </a:r>
            <a:br>
              <a:rPr lang="ru-RU" sz="1400" dirty="0" smtClean="0"/>
            </a:br>
            <a:r>
              <a:rPr lang="ru-RU" sz="1400" dirty="0" smtClean="0"/>
              <a:t>Графический дизайн</a:t>
            </a:r>
            <a:br>
              <a:rPr lang="ru-RU" sz="1400" dirty="0" smtClean="0"/>
            </a:br>
            <a:r>
              <a:rPr lang="ru-RU" sz="1400" dirty="0" smtClean="0"/>
              <a:t>Искусство интерьера</a:t>
            </a:r>
            <a:br>
              <a:rPr lang="ru-RU" sz="1400" dirty="0" smtClean="0"/>
            </a:br>
            <a:r>
              <a:rPr lang="ru-RU" sz="1400" dirty="0" smtClean="0"/>
              <a:t>Промышленный дизайн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Тольяттинская школа дизайна. Сборник работ студентов и выпускников кафедры "Дизайн" Тольяттинского государственного университета сервиса [Текст] : [альбом] / [гл. ред. А. Золотарев]. - Тольятти : ТГУС, 2006. - 120 с.</a:t>
            </a:r>
            <a:endParaRPr lang="ru-RU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1086" b="21086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/>
              <a:t>Межрегиональный  конкурс молодых дизайнеров  «Арбуз»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300" dirty="0" smtClean="0"/>
              <a:t>Идея и организация конкурса ПВГУС</a:t>
            </a:r>
            <a:endParaRPr lang="ru-RU" sz="13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1628800"/>
            <a:ext cx="3168352" cy="360040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Каталог конкурса АРБУЗ - 2007</a:t>
            </a:r>
            <a:endParaRPr lang="ru-RU" sz="16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5"/>
            <a:ext cx="3312368" cy="241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23886" y="-38623671"/>
            <a:ext cx="9717405" cy="133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3528" y="5013176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Читай о конкурсе: </a:t>
            </a:r>
            <a:r>
              <a:rPr lang="en-US" dirty="0" smtClean="0">
                <a:hlinkClick r:id="rId4"/>
              </a:rPr>
              <a:t>http://www.tolgas.ru/org_structura/moda/arbuz/index.php?sphrase_id=95122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4716016" y="692696"/>
            <a:ext cx="2153816" cy="266429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Темы конкурса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45720" lvl="0">
              <a:buClr>
                <a:schemeClr val="accent1"/>
              </a:buClr>
              <a:buSzPct val="80000"/>
              <a:defRPr/>
            </a:pPr>
            <a:r>
              <a:rPr lang="ru-RU" sz="1400" dirty="0" smtClean="0"/>
              <a:t>2020 – ПОБЕДА+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2019 – ЭТНО+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1400" dirty="0" smtClean="0"/>
              <a:t>2018 – СПОРТ+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2017 – СПОРТ+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1400" dirty="0" smtClean="0"/>
              <a:t>2016 – СЕРВИС+</a:t>
            </a:r>
          </a:p>
          <a:p>
            <a:pPr marL="38862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ru-RU" sz="1400" dirty="0" smtClean="0"/>
              <a:t>2015 -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ЛИТЕРАТУРА+</a:t>
            </a:r>
          </a:p>
          <a:p>
            <a:pPr marL="38862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ru-RU" sz="1400" dirty="0" smtClean="0"/>
              <a:t>2014 – КУЛЬТУРА+</a:t>
            </a:r>
          </a:p>
          <a:p>
            <a:pPr marL="38862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2013 – ЭКОЛОГИЯ</a:t>
            </a:r>
          </a:p>
          <a:p>
            <a:pPr marL="38862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ru-RU" sz="1400" dirty="0" smtClean="0"/>
              <a:t>2012 – </a:t>
            </a:r>
            <a:r>
              <a:rPr lang="en-US" sz="1400" dirty="0" smtClean="0"/>
              <a:t>PRO</a:t>
            </a:r>
            <a:r>
              <a:rPr lang="ru-RU" sz="1400" dirty="0" smtClean="0"/>
              <a:t>ДВИЖЕНИЕ</a:t>
            </a:r>
          </a:p>
          <a:p>
            <a:pPr marL="38862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2011 – ПОЛЕТ</a:t>
            </a:r>
          </a:p>
          <a:p>
            <a:pPr marL="38862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ru-RU" sz="1400" dirty="0" smtClean="0"/>
              <a:t>2010 – ПОБЕДА</a:t>
            </a:r>
            <a:endParaRPr lang="en-US" sz="1400" dirty="0" smtClean="0"/>
          </a:p>
          <a:p>
            <a:pPr marL="38862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n-US" sz="1400" dirty="0" smtClean="0">
                <a:latin typeface="Corbel" pitchFamily="34" charset="0"/>
              </a:rPr>
              <a:t>2009</a:t>
            </a:r>
            <a:r>
              <a:rPr lang="en-US" sz="1400" dirty="0" smtClean="0"/>
              <a:t> – </a:t>
            </a:r>
            <a:r>
              <a:rPr lang="ru-RU" sz="1400" dirty="0" smtClean="0"/>
              <a:t>ГОРОД+</a:t>
            </a:r>
            <a:endParaRPr lang="en-US" sz="1400" dirty="0" smtClean="0"/>
          </a:p>
          <a:p>
            <a:pPr marL="38862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n-US" sz="1400" dirty="0" smtClean="0">
                <a:latin typeface="Corbel" pitchFamily="34" charset="0"/>
              </a:rPr>
              <a:t>2008 </a:t>
            </a:r>
            <a:r>
              <a:rPr lang="en-US" sz="1400" dirty="0" smtClean="0"/>
              <a:t>– </a:t>
            </a:r>
            <a:r>
              <a:rPr lang="ru-RU" sz="1400" dirty="0" smtClean="0"/>
              <a:t>ГОРОД+</a:t>
            </a:r>
          </a:p>
          <a:p>
            <a:pPr marL="38862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ru-RU" sz="1400" dirty="0" smtClean="0"/>
              <a:t>2007</a:t>
            </a:r>
          </a:p>
          <a:p>
            <a:pPr marL="38862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ru-RU" sz="1400" dirty="0" smtClean="0"/>
              <a:t>2006</a:t>
            </a:r>
          </a:p>
          <a:p>
            <a:pPr marL="38862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AutoNum type="arabicPlain" startAt="2015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460" name="Picture 4" descr="C:\Documents and Settings\lib\Мои документы\Добро пожаловать_Дизайн интерьера\Арбуз2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501008"/>
            <a:ext cx="3312368" cy="2408771"/>
          </a:xfrm>
          <a:prstGeom prst="rect">
            <a:avLst/>
          </a:prstGeom>
          <a:noFill/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5364088" y="6093296"/>
            <a:ext cx="3168352" cy="3600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Каталог конкурса АРБУЗ - 2008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>Книги о ведении бизнеса, маркетинге, рекламе: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из списка Наталии Митиной</a:t>
            </a:r>
            <a:endParaRPr lang="ru-RU" sz="2700" dirty="0"/>
          </a:p>
        </p:txBody>
      </p:sp>
      <p:pic>
        <p:nvPicPr>
          <p:cNvPr id="4" name="Содержимое 3" descr="Продавая незримое_облож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916832"/>
            <a:ext cx="1800200" cy="2625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Documents and Settings\lib\Мои документы\Профессия\7 навыков_облож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916832"/>
            <a:ext cx="180415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V:\Метод\Клиент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988840"/>
            <a:ext cx="1728192" cy="248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 rot="10800000" flipV="1">
            <a:off x="1187624" y="4725144"/>
            <a:ext cx="7498080" cy="1656184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2800" b="1" dirty="0" smtClean="0"/>
              <a:t>Беквит, Г. </a:t>
            </a:r>
            <a:r>
              <a:rPr lang="ru-RU" sz="2800" dirty="0" smtClean="0"/>
              <a:t>Продавая незримое: Руководство по современному маркетингу услуг [Текст] / Г. Беквит ; [пер. с англ. Е. В. Китаевой]. - М. : Альпина Бизнес Букс, 2007. - 271 с.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800" b="1" dirty="0" smtClean="0"/>
              <a:t>Кови, С. Р. </a:t>
            </a:r>
            <a:r>
              <a:rPr lang="ru-RU" sz="2800" dirty="0" smtClean="0"/>
              <a:t>Семь навыков высокоэффективных людей: Мощные инструменты развития личности [Текст] / С. Р. Кови ; пер. с англ. О. Кириченко. - М. : Альпина Бизнес Букс, 2007. - 374 с. : ил.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800" b="1" dirty="0" smtClean="0"/>
              <a:t>Сьюэлл, К. </a:t>
            </a:r>
            <a:r>
              <a:rPr lang="ru-RU" sz="2800" dirty="0" smtClean="0"/>
              <a:t>Клиенты на всю жизнь [Текст] / К. Сьюэлл, П. Браун ; пер. с англ. М. Иванова и М. Фербера. - М. : Манн, Иванов и Фербер, 2006. - 233 с.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Ещё о журналах, блогах, форумах</a:t>
            </a:r>
            <a:endParaRPr lang="ru-RU" dirty="0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691680" y="1844824"/>
            <a:ext cx="662473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Разнообразные журналы российские и зарубежные помогут узнать о новейших тенденциях в дизайне интерьера. Сформировать вкус в целом помогают и модные журналы.</a:t>
            </a:r>
            <a:endParaRPr kumimoji="0" lang="ru-RU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Блог отражает личный вкус автора, однако, их становится всё больше и больше, значит больше и информации. Особую ценность для новичков представляют блоги-дневники практикующих дизайнеров интерьера, им можно задавать вопросы.</a:t>
            </a:r>
            <a:endParaRPr kumimoji="0" lang="ru-RU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49396"/>
            <a:ext cx="1838965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38300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38300" algn="l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3861048"/>
            <a:ext cx="4572000" cy="13542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638300" algn="l"/>
              </a:tabLst>
            </a:pPr>
            <a:r>
              <a:rPr lang="ru-RU" sz="1600" i="1" dirty="0" smtClean="0">
                <a:ea typeface="Calibri" pitchFamily="34" charset="0"/>
                <a:cs typeface="Times New Roman" pitchFamily="18" charset="0"/>
              </a:rPr>
              <a:t>Самое главное – позитивный взгляд на мир и нециничное  отношение к жизни… Именно всплеск позитива и принято называть вдохновением.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1638300" algn="l"/>
              </a:tabLs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i="1" dirty="0" smtClean="0">
                <a:ea typeface="Calibri" pitchFamily="34" charset="0"/>
                <a:cs typeface="Times New Roman" pitchFamily="18" charset="0"/>
              </a:rPr>
              <a:t>Наталия Митина</a:t>
            </a:r>
            <a:endParaRPr lang="ru-RU" dirty="0" smtClean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987824" y="5589240"/>
            <a:ext cx="5769888" cy="6480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  <a:hlinkClick r:id="rId2"/>
              </a:rPr>
              <a:t>ЖУРНАЛЫ, БЛОГИ, ФОРУМЫ: из списка Наталии Митиной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1592</TotalTime>
  <Words>976</Words>
  <Application>Microsoft Office PowerPoint</Application>
  <PresentationFormat>Экран (4:3)</PresentationFormat>
  <Paragraphs>68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Солнцестояние</vt:lpstr>
      <vt:lpstr>Презентация</vt:lpstr>
      <vt:lpstr>ПрИЗВАНИЕ&amp;прОФЕССИЯ Дизайн интерьера</vt:lpstr>
      <vt:lpstr>Митина, Н. Дизайн интерьера [Текст] / Н. Митина. - М. : Альпина Паблишер, 2013. - 302 с. : ил. - (Как открыть свое дело).  Оглавление</vt:lpstr>
      <vt:lpstr>Книги о дизайне и архитектуре: из списка Наталии Митиной</vt:lpstr>
      <vt:lpstr>Идеальный вариант для будущего дизайнера интерьера – диплом архитектора и сертификат о прохождении качественного курса декораторов. Архитектурное образование дает массу инженерных навыков, которые нельзя получить на курсах дизайна (Н. Митина)</vt:lpstr>
      <vt:lpstr>Слайд 5</vt:lpstr>
      <vt:lpstr>В альбоме представлены учебные проекты и дипломные работы студентов Поволжского государственного университета сервиса (ПВГУС) (2002-2006 гг.) специальностей:  Дизайн костюма Графический дизайн Искусство интерьера Промышленный дизайн</vt:lpstr>
      <vt:lpstr>Межрегиональный  конкурс молодых дизайнеров  «Арбуз» Идея и организация конкурса ПВГУС</vt:lpstr>
      <vt:lpstr>Книги о ведении бизнеса, маркетинге, рекламе: из списка Наталии Митиной</vt:lpstr>
      <vt:lpstr>Ещё о журналах, блогах, форумах</vt:lpstr>
      <vt:lpstr>Читайте, учитесь, а мы желаем вам удачи! Библиотека ПВГУС Подготовлено Н. Самойленко</vt:lpstr>
    </vt:vector>
  </TitlesOfParts>
  <Company>TGUS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 востребованных профессий, есть востребованные люди! Как ими стать?</dc:title>
  <dc:creator>Library</dc:creator>
  <cp:lastModifiedBy>Library</cp:lastModifiedBy>
  <cp:revision>126</cp:revision>
  <dcterms:created xsi:type="dcterms:W3CDTF">2019-03-12T08:06:29Z</dcterms:created>
  <dcterms:modified xsi:type="dcterms:W3CDTF">2020-03-16T08:01:01Z</dcterms:modified>
</cp:coreProperties>
</file>